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"/>
  </p:notesMasterIdLst>
  <p:sldIdLst>
    <p:sldId id="265" r:id="rId2"/>
    <p:sldId id="266" r:id="rId3"/>
    <p:sldId id="267" r:id="rId4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vent Template Example #1 (Just add logo)" id="{75487C19-1133-4341-8F3E-860472CDC51A}">
          <p14:sldIdLst>
            <p14:sldId id="265"/>
            <p14:sldId id="266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1"/>
    <p:restoredTop sz="75994"/>
  </p:normalViewPr>
  <p:slideViewPr>
    <p:cSldViewPr snapToGrid="0" snapToObjects="1">
      <p:cViewPr varScale="1">
        <p:scale>
          <a:sx n="56" d="100"/>
          <a:sy n="56" d="100"/>
        </p:scale>
        <p:origin x="26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91422-8CE5-8E4E-8CE9-3D25F9E2F0C8}" type="datetimeFigureOut">
              <a:rPr lang="en-US" smtClean="0"/>
              <a:t>8/12/22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012AD4-DF90-9545-B592-BB07C6A2FA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026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Instructions</a:t>
            </a:r>
          </a:p>
          <a:p>
            <a:endParaRPr lang="en-US" dirty="0"/>
          </a:p>
          <a:p>
            <a:r>
              <a:rPr lang="en-US" dirty="0"/>
              <a:t>Customize your messaging: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Click the text and customize the copy.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Change the color and font to match your branding.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(The text will appear/animate automatically when it plays)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Customize your background: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Click the icon in the center of the slide to add a custom background image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Add your logo: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Click the icon in the bottom right-hand corner to add your logo.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(Recommend using a PNG with a transparent background)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Saving your social media GIF: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Go to File &gt; Export  and select ‘Animated GIF’ from the dropdown menu.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Name your file and select where you want to save it.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Uncheck ‘Make background transparent’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It’s recommended to select ‘2’ for ‘Seconds spent on each slide’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Choose slides 1-3 to play (unless you add more or select different slides)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That’s it! You’re ready to upload your new GIF to your social media channels.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12AD4-DF90-9545-B592-BB07C6A2FA5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966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12AD4-DF90-9545-B592-BB07C6A2FA5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581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012AD4-DF90-9545-B592-BB07C6A2FA5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291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333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F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CE80893-96C1-328B-37DE-0336FDA65384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0287000" cy="10268708"/>
          </a:xfrm>
        </p:spPr>
        <p:txBody>
          <a:bodyPr lIns="91440" tIns="49377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FA31F7-1A14-285B-EBC9-836C9BB4D2E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929390" y="779463"/>
            <a:ext cx="7814560" cy="3209925"/>
          </a:xfrm>
        </p:spPr>
        <p:txBody>
          <a:bodyPr anchor="t">
            <a:noAutofit/>
          </a:bodyPr>
          <a:lstStyle/>
          <a:p>
            <a:pPr algn="l"/>
            <a:r>
              <a:rPr lang="en-US" sz="8000" b="1" dirty="0">
                <a:latin typeface="Gotham Medium" pitchFamily="2" charset="0"/>
                <a:cs typeface="Gotham Medium" pitchFamily="2" charset="0"/>
              </a:rPr>
              <a:t>Add text for your social media post.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045422D-01F6-133C-173D-4C75EA455924}"/>
              </a:ext>
            </a:extLst>
          </p:cNvPr>
          <p:cNvSpPr>
            <a:spLocks noGrp="1" noChangeAspect="1"/>
          </p:cNvSpPr>
          <p:nvPr>
            <p:ph type="pic" idx="10" hasCustomPrompt="1"/>
          </p:nvPr>
        </p:nvSpPr>
        <p:spPr>
          <a:xfrm>
            <a:off x="5143500" y="7525062"/>
            <a:ext cx="4437609" cy="2150936"/>
          </a:xfrm>
        </p:spPr>
        <p:txBody>
          <a:bodyPr tIns="8229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logo</a:t>
            </a:r>
          </a:p>
        </p:txBody>
      </p:sp>
    </p:spTree>
    <p:extLst>
      <p:ext uri="{BB962C8B-B14F-4D97-AF65-F5344CB8AC3E}">
        <p14:creationId xmlns:p14="http://schemas.microsoft.com/office/powerpoint/2010/main" val="273058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51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689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253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777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80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483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921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256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48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390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id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3135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F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CE80893-96C1-328B-37DE-0336FDA65384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0287000" cy="10268708"/>
          </a:xfrm>
        </p:spPr>
        <p:txBody>
          <a:bodyPr lIns="91440" tIns="49377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49693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IF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CE80893-96C1-328B-37DE-0336FDA65384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0287000" cy="10268708"/>
          </a:xfrm>
        </p:spPr>
        <p:txBody>
          <a:bodyPr lIns="91440" tIns="4937760" anchor="t"/>
          <a:lstStyle>
            <a:lvl1pPr marL="0" indent="0" algn="ctr">
              <a:buNone/>
              <a:defRPr sz="3600">
                <a:solidFill>
                  <a:schemeClr val="bg1">
                    <a:lumMod val="75000"/>
                  </a:schemeClr>
                </a:solidFill>
              </a:defRPr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FA31F7-1A14-285B-EBC9-836C9BB4D2E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929390" y="779463"/>
            <a:ext cx="7814560" cy="3209925"/>
          </a:xfrm>
        </p:spPr>
        <p:txBody>
          <a:bodyPr anchor="t">
            <a:noAutofit/>
          </a:bodyPr>
          <a:lstStyle/>
          <a:p>
            <a:pPr algn="l"/>
            <a:r>
              <a:rPr lang="en-US" sz="8000" b="1" dirty="0">
                <a:latin typeface="Gotham Medium" pitchFamily="2" charset="0"/>
                <a:cs typeface="Gotham Medium" pitchFamily="2" charset="0"/>
              </a:rPr>
              <a:t>Add text for your social media post.</a:t>
            </a:r>
          </a:p>
        </p:txBody>
      </p:sp>
    </p:spTree>
    <p:extLst>
      <p:ext uri="{BB962C8B-B14F-4D97-AF65-F5344CB8AC3E}">
        <p14:creationId xmlns:p14="http://schemas.microsoft.com/office/powerpoint/2010/main" val="12349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CABB5A-DBBF-A54C-A474-FE9DD7A95C9B}" type="datetimeFigureOut">
              <a:rPr lang="en-US" smtClean="0"/>
              <a:t>8/12/22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0A1DD-404F-EC46-9E61-179EC5549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016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72" r:id="rId7"/>
    <p:sldLayoutId id="2147483674" r:id="rId8"/>
    <p:sldLayoutId id="2147483675" r:id="rId9"/>
    <p:sldLayoutId id="2147483673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erson holding a golf club&#10;&#10;Description automatically generated with medium confidence">
            <a:extLst>
              <a:ext uri="{FF2B5EF4-FFF2-40B4-BE49-F238E27FC236}">
                <a16:creationId xmlns:a16="http://schemas.microsoft.com/office/drawing/2014/main" id="{F3D135C4-A4D9-E612-5426-B0A2A0134D4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16718" b="167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48117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erson holding a golf club&#10;&#10;Description automatically generated with medium confidence">
            <a:extLst>
              <a:ext uri="{FF2B5EF4-FFF2-40B4-BE49-F238E27FC236}">
                <a16:creationId xmlns:a16="http://schemas.microsoft.com/office/drawing/2014/main" id="{C9A1AF16-F712-ADE3-1C4E-F34CB18494B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16718" b="16718"/>
          <a:stretch>
            <a:fillRect/>
          </a:stretch>
        </p:blipFill>
        <p:spPr/>
      </p:pic>
      <p:sp>
        <p:nvSpPr>
          <p:cNvPr id="2" name="Title 2">
            <a:extLst>
              <a:ext uri="{FF2B5EF4-FFF2-40B4-BE49-F238E27FC236}">
                <a16:creationId xmlns:a16="http://schemas.microsoft.com/office/drawing/2014/main" id="{D58C27BC-9F3B-F0E0-E0DE-CF12C5F76C7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707231" y="547690"/>
            <a:ext cx="9140154" cy="3438156"/>
          </a:xfrm>
        </p:spPr>
        <p:txBody>
          <a:bodyPr anchor="t">
            <a:noAutofit/>
          </a:bodyPr>
          <a:lstStyle/>
          <a:p>
            <a:r>
              <a:rPr lang="en-US" sz="75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NOW HIRING EVENT RENTAL</a:t>
            </a:r>
            <a:br>
              <a:rPr lang="en-US" sz="75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75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PROFESSIONALS</a:t>
            </a:r>
          </a:p>
        </p:txBody>
      </p:sp>
    </p:spTree>
    <p:extLst>
      <p:ext uri="{BB962C8B-B14F-4D97-AF65-F5344CB8AC3E}">
        <p14:creationId xmlns:p14="http://schemas.microsoft.com/office/powerpoint/2010/main" val="3699478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erson holding a golf club&#10;&#10;Description automatically generated with medium confidence">
            <a:extLst>
              <a:ext uri="{FF2B5EF4-FFF2-40B4-BE49-F238E27FC236}">
                <a16:creationId xmlns:a16="http://schemas.microsoft.com/office/drawing/2014/main" id="{8764605D-CBD8-891E-807F-90242C7A4D9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16718" b="16718"/>
          <a:stretch>
            <a:fillRect/>
          </a:stretch>
        </p:blipFill>
        <p:spPr/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52F039E-42D3-3C38-C118-AC5B51A3E832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AD353905-41F2-D07B-7931-3B6A9496B9B9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707231" y="547690"/>
            <a:ext cx="9140154" cy="3438156"/>
          </a:xfrm>
        </p:spPr>
        <p:txBody>
          <a:bodyPr anchor="t">
            <a:noAutofit/>
          </a:bodyPr>
          <a:lstStyle/>
          <a:p>
            <a:r>
              <a:rPr lang="en-US" sz="75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NOW HIRING EVENT RENTAL</a:t>
            </a:r>
            <a:br>
              <a:rPr lang="en-US" sz="75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</a:br>
            <a:r>
              <a:rPr lang="en-US" sz="75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PROFESSIONALS</a:t>
            </a:r>
          </a:p>
        </p:txBody>
      </p:sp>
    </p:spTree>
    <p:extLst>
      <p:ext uri="{BB962C8B-B14F-4D97-AF65-F5344CB8AC3E}">
        <p14:creationId xmlns:p14="http://schemas.microsoft.com/office/powerpoint/2010/main" val="17588000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1801</TotalTime>
  <Words>182</Words>
  <Application>Microsoft Macintosh PowerPoint</Application>
  <PresentationFormat>Custom</PresentationFormat>
  <Paragraphs>28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Black</vt:lpstr>
      <vt:lpstr>Calibri</vt:lpstr>
      <vt:lpstr>Calibri Light</vt:lpstr>
      <vt:lpstr>Gotham Medium</vt:lpstr>
      <vt:lpstr>Office Theme</vt:lpstr>
      <vt:lpstr>PowerPoint Presentation</vt:lpstr>
      <vt:lpstr>NOW HIRING EVENT RENTAL PROFESSIONALS</vt:lpstr>
      <vt:lpstr>NOW HIRING EVENT RENTAL PROFESSIONALS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Adam MacDonald</dc:creator>
  <cp:lastModifiedBy>Adam MacDonald</cp:lastModifiedBy>
  <cp:revision>11</cp:revision>
  <dcterms:created xsi:type="dcterms:W3CDTF">2022-04-27T16:23:07Z</dcterms:created>
  <dcterms:modified xsi:type="dcterms:W3CDTF">2022-08-12T13:42:45Z</dcterms:modified>
</cp:coreProperties>
</file>